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63" r:id="rId4"/>
    <p:sldId id="274" r:id="rId5"/>
    <p:sldId id="264" r:id="rId6"/>
    <p:sldId id="278" r:id="rId7"/>
    <p:sldId id="280" r:id="rId8"/>
    <p:sldId id="262" r:id="rId9"/>
    <p:sldId id="272" r:id="rId10"/>
    <p:sldId id="275" r:id="rId11"/>
    <p:sldId id="277" r:id="rId12"/>
    <p:sldId id="281" r:id="rId13"/>
    <p:sldId id="271" r:id="rId14"/>
    <p:sldId id="270" r:id="rId15"/>
    <p:sldId id="269" r:id="rId16"/>
    <p:sldId id="258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893" autoAdjust="0"/>
  </p:normalViewPr>
  <p:slideViewPr>
    <p:cSldViewPr>
      <p:cViewPr varScale="1">
        <p:scale>
          <a:sx n="85" d="100"/>
          <a:sy n="85" d="100"/>
        </p:scale>
        <p:origin x="96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3997394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14656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87155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e9e608b3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e9e608b3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5283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9e608b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9e608b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72059-935A-42F2-9DEE-1015EAB7D0E8}" type="datetime1">
              <a:rPr lang="en-US" smtClean="0"/>
              <a:t>8/4/2018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97835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98C89-0C25-4230-8DE4-B32C47E04F27}" type="datetime1">
              <a:rPr lang="en-US" smtClean="0"/>
              <a:t>8/4/2018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43916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FB583-415C-4B34-A98E-9307CA29587A}" type="datetime1">
              <a:rPr lang="en-US" smtClean="0"/>
              <a:t>8/4/2018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05911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DBA6-C082-4BBB-A1FC-73524A70B1F8}" type="datetime1">
              <a:rPr lang="en-US" smtClean="0"/>
              <a:t>8/4/2018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67547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C9C3C-08E6-4DEC-BC6F-8A28BFF3FAD8}" type="datetime1">
              <a:rPr lang="en-US" smtClean="0"/>
              <a:t>8/4/2018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08058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F31BE-11A7-43DE-8B69-AA4F7343854B}" type="datetime1">
              <a:rPr lang="en-US" smtClean="0"/>
              <a:t>8/4/2018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75711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EF687-625F-466E-AE90-D5DE9C8ED63D}" type="datetime1">
              <a:rPr lang="en-US" smtClean="0"/>
              <a:t>8/4/2018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12704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8DD8-D1F4-4848-9558-1976BA6A754C}" type="datetime1">
              <a:rPr lang="en-US" smtClean="0"/>
              <a:t>8/4/2018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51171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4F587-EF3E-4940-BB18-708972D5F450}" type="datetime1">
              <a:rPr lang="en-US" smtClean="0"/>
              <a:t>8/4/2018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63127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E6D5-70C1-4540-BF10-B6FE23A868E3}" type="datetime1">
              <a:rPr lang="en-US" smtClean="0"/>
              <a:t>8/4/2018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6342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9C12-3697-4369-A544-7E8D854BF5E1}" type="datetime1">
              <a:rPr lang="en-US" smtClean="0"/>
              <a:t>8/4/2018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4580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4BA1F-DA65-419F-A099-6A0978FCC112}" type="datetime1">
              <a:rPr lang="en-US" smtClean="0"/>
              <a:t>8/4/2018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4338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0" y="3943350"/>
            <a:ext cx="91440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>
                <a:solidFill>
                  <a:srgbClr val="FFFFFF"/>
                </a:solidFill>
                <a:latin typeface="Berlin Sans FB Demi" panose="020E0802020502020306" pitchFamily="34" charset="0"/>
              </a:rPr>
              <a:t>TEAM VISIONEERS….the future is bright.</a:t>
            </a:r>
            <a:endParaRPr lang="en-US" sz="3600" dirty="0">
              <a:solidFill>
                <a:srgbClr val="FFFFFF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050"/>
            <a:ext cx="2749069" cy="136539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6368"/>
            <a:ext cx="8382000" cy="1102519"/>
          </a:xfrm>
        </p:spPr>
        <p:txBody>
          <a:bodyPr>
            <a:no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Project plan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52400" y="895350"/>
            <a:ext cx="8991600" cy="33527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Method employed in the carrying out the smart glass and aid is;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Obtain the materials needed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Assembly of components on breadboard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Fabrication through </a:t>
            </a:r>
            <a:r>
              <a:rPr lang="en-US" sz="2800" dirty="0" err="1" smtClean="0">
                <a:solidFill>
                  <a:schemeClr val="tx1"/>
                </a:solidFill>
              </a:rPr>
              <a:t>stereolithography</a:t>
            </a:r>
            <a:endParaRPr lang="en-US" sz="2800" dirty="0" smtClean="0">
              <a:solidFill>
                <a:schemeClr val="tx1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Coding of </a:t>
            </a:r>
            <a:r>
              <a:rPr lang="en-US" sz="2800" dirty="0">
                <a:solidFill>
                  <a:schemeClr val="tx1"/>
                </a:solidFill>
              </a:rPr>
              <a:t>A</a:t>
            </a:r>
            <a:r>
              <a:rPr lang="en-US" sz="2800" dirty="0" smtClean="0">
                <a:solidFill>
                  <a:schemeClr val="tx1"/>
                </a:solidFill>
              </a:rPr>
              <a:t>rduino </a:t>
            </a:r>
            <a:r>
              <a:rPr lang="en-US" sz="2800" dirty="0">
                <a:solidFill>
                  <a:schemeClr val="tx1"/>
                </a:solidFill>
              </a:rPr>
              <a:t>U</a:t>
            </a:r>
            <a:r>
              <a:rPr lang="en-US" sz="2800" dirty="0" smtClean="0">
                <a:solidFill>
                  <a:schemeClr val="tx1"/>
                </a:solidFill>
              </a:rPr>
              <a:t>no and Raspberry pi 3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Testing and evaluation of project work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Transfer of components to breadboard and coupling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 smtClean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 smtClean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 smtClean="0">
              <a:solidFill>
                <a:schemeClr val="tx1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010400" y="4869656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10</a:t>
            </a:fld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7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6368"/>
            <a:ext cx="8382000" cy="1102519"/>
          </a:xfrm>
        </p:spPr>
        <p:txBody>
          <a:bodyPr>
            <a:no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schematics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010400" y="4869656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11</a:t>
            </a:fld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1090504"/>
            <a:ext cx="1525712" cy="1066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BOOK IS PLACED IN FRONT OF GLASS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592512" y="1090504"/>
            <a:ext cx="1525712" cy="1066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SMART GLASS CONVERTS BOOK PICTURE TO TEXT</a:t>
            </a:r>
            <a:endParaRPr lang="en-US" dirty="0"/>
          </a:p>
        </p:txBody>
      </p:sp>
      <p:sp>
        <p:nvSpPr>
          <p:cNvPr id="5" name="Right Arrow 4"/>
          <p:cNvSpPr/>
          <p:nvPr/>
        </p:nvSpPr>
        <p:spPr>
          <a:xfrm>
            <a:off x="1982912" y="1509604"/>
            <a:ext cx="609600" cy="2286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730393" y="1090504"/>
            <a:ext cx="1525712" cy="1066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TEXT IS CONVERTED TO AUDIO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>
            <a:off x="4120793" y="1509604"/>
            <a:ext cx="609600" cy="2286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65705" y="1090504"/>
            <a:ext cx="1525712" cy="1066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AUDIO IS PLAYED</a:t>
            </a:r>
            <a:endParaRPr lang="en-US" dirty="0"/>
          </a:p>
        </p:txBody>
      </p:sp>
      <p:sp>
        <p:nvSpPr>
          <p:cNvPr id="13" name="Right Arrow 12"/>
          <p:cNvSpPr/>
          <p:nvPr/>
        </p:nvSpPr>
        <p:spPr>
          <a:xfrm>
            <a:off x="6256105" y="1509604"/>
            <a:ext cx="609600" cy="2286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36652" y="2756621"/>
            <a:ext cx="1525712" cy="1066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WALKING AID DETECTS OBSTACLE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571964" y="2756621"/>
            <a:ext cx="1525712" cy="1066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ALERTS USERS BY BUZZING/VIBRATING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>
            <a:off x="1962364" y="3175721"/>
            <a:ext cx="609600" cy="2286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709845" y="2756621"/>
            <a:ext cx="1525712" cy="1066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AVOID OBSTACLES</a:t>
            </a:r>
            <a:endParaRPr lang="en-US" dirty="0"/>
          </a:p>
        </p:txBody>
      </p:sp>
      <p:sp>
        <p:nvSpPr>
          <p:cNvPr id="18" name="Right Arrow 17"/>
          <p:cNvSpPr/>
          <p:nvPr/>
        </p:nvSpPr>
        <p:spPr>
          <a:xfrm>
            <a:off x="4100245" y="3175721"/>
            <a:ext cx="609600" cy="2286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845157" y="2756621"/>
            <a:ext cx="1525712" cy="1066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IS SAFE</a:t>
            </a:r>
            <a:endParaRPr lang="en-US" dirty="0"/>
          </a:p>
        </p:txBody>
      </p:sp>
      <p:sp>
        <p:nvSpPr>
          <p:cNvPr id="20" name="Right Arrow 19"/>
          <p:cNvSpPr/>
          <p:nvPr/>
        </p:nvSpPr>
        <p:spPr>
          <a:xfrm>
            <a:off x="6235557" y="3175721"/>
            <a:ext cx="609600" cy="2286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31" y="401666"/>
            <a:ext cx="1225037" cy="75386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79" y="3857993"/>
            <a:ext cx="1060457" cy="65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521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6368"/>
            <a:ext cx="8382000" cy="1102519"/>
          </a:xfrm>
        </p:spPr>
        <p:txBody>
          <a:bodyPr>
            <a:no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MARKET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010400" y="4869656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12</a:t>
            </a:fld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21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52400" y="895350"/>
            <a:ext cx="8991600" cy="33527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GLOBAL MARKET (by 2022)		$6.9 Billion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tx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- Market Insider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 smtClean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 smtClean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Sub-Saharan African Market		$218 million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 smtClean="0">
              <a:solidFill>
                <a:schemeClr val="tx1"/>
              </a:solidFill>
            </a:endParaRPr>
          </a:p>
          <a:p>
            <a:pPr algn="r">
              <a:spcBef>
                <a:spcPts val="0"/>
              </a:spcBef>
            </a:pPr>
            <a:r>
              <a:rPr lang="en-US" sz="2400" dirty="0">
                <a:solidFill>
                  <a:schemeClr val="bg1"/>
                </a:solidFill>
              </a:rPr>
              <a:t>- </a:t>
            </a:r>
            <a:r>
              <a:rPr lang="en-US" sz="2400" dirty="0" smtClean="0">
                <a:solidFill>
                  <a:schemeClr val="bg1"/>
                </a:solidFill>
              </a:rPr>
              <a:t>Calculated from statistics</a:t>
            </a:r>
            <a:endParaRPr lang="en-US" sz="2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360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6368"/>
            <a:ext cx="8382000" cy="1102519"/>
          </a:xfrm>
        </p:spPr>
        <p:txBody>
          <a:bodyPr>
            <a:no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RESULT AND DISCUSSION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52400" y="1346340"/>
            <a:ext cx="8991600" cy="29018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tx1"/>
                </a:solidFill>
              </a:rPr>
              <a:t>The smart glass and hearing aid is able to give eyes and movement aid to the visually impaired.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010400" y="4869656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13</a:t>
            </a:fld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1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36368"/>
            <a:ext cx="7772400" cy="1102519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CONCLUSION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52400" y="1346340"/>
            <a:ext cx="8991600" cy="29018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tx1"/>
                </a:solidFill>
              </a:rPr>
              <a:t>In conclusion, this prototype fabricated is the answer to visually impaired peoples’ prayer and is subject to improvements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10400" y="4869656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14</a:t>
            </a:fld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844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36368"/>
            <a:ext cx="7772400" cy="1102519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REFERENCES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52400" y="1346340"/>
            <a:ext cx="8991600" cy="29018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Bourne RRA, Flaxman SR, Braithwaite T, </a:t>
            </a:r>
            <a:r>
              <a:rPr lang="en-US" sz="2800" dirty="0" err="1" smtClean="0">
                <a:solidFill>
                  <a:schemeClr val="tx1"/>
                </a:solidFill>
              </a:rPr>
              <a:t>Cicnelli</a:t>
            </a:r>
            <a:r>
              <a:rPr lang="en-US" sz="2800" dirty="0" smtClean="0">
                <a:solidFill>
                  <a:schemeClr val="tx1"/>
                </a:solidFill>
              </a:rPr>
              <a:t> MV, et al, Vision loss expert group Sep 5, 2017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Nigerian Optometrists Association, 2005-2008 National blindness survey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 smtClean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989618" y="4869656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15</a:t>
            </a:fld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06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0" y="3108325"/>
            <a:ext cx="9144000" cy="8350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FFFFFF"/>
                </a:solidFill>
              </a:rPr>
              <a:t>Smart Glass And A Smart Working Aid For The Visually Impaired</a:t>
            </a:r>
            <a:endParaRPr sz="2400" dirty="0">
              <a:solidFill>
                <a:srgbClr val="FFFF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33375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23850"/>
            <a:ext cx="9144000" cy="546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252525"/>
              </a:clrFrom>
              <a:clrTo>
                <a:srgbClr val="252525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143250"/>
            <a:ext cx="4986337" cy="200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3855"/>
            <a:ext cx="7772400" cy="1102519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STATISTICS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52400" y="1123950"/>
            <a:ext cx="8839200" cy="3105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4572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Globally the number of visually impaired people is estimated to be 253 million of whom 36 million are blind</a:t>
            </a:r>
          </a:p>
          <a:p>
            <a:pPr algn="just">
              <a:spcBef>
                <a:spcPts val="0"/>
              </a:spcBef>
            </a:pPr>
            <a:endParaRPr lang="en-US" sz="2800" dirty="0">
              <a:solidFill>
                <a:schemeClr val="tx1"/>
              </a:solidFill>
            </a:endParaRPr>
          </a:p>
          <a:p>
            <a:pPr marL="457200" indent="-4572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Of people over 40 years, 42 out of every 1,000 people are visually-impaired, which is about 8.3million people in Nigeria</a:t>
            </a:r>
          </a:p>
          <a:p>
            <a:pPr lvl="0" algn="just">
              <a:spcBef>
                <a:spcPts val="0"/>
              </a:spcBef>
            </a:pPr>
            <a:endParaRPr sz="28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10400" y="4857533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3</a:t>
            </a:fld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089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3855"/>
            <a:ext cx="7772400" cy="1102519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STATISTICS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52400" y="1733550"/>
            <a:ext cx="8839200" cy="2495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4572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The major causes of visual impairment are uncorrected refractive errors and cataract and aging. </a:t>
            </a:r>
          </a:p>
          <a:p>
            <a:pPr lvl="0" algn="just">
              <a:spcBef>
                <a:spcPts val="0"/>
              </a:spcBef>
            </a:pPr>
            <a:endParaRPr sz="28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10400" y="4869656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4</a:t>
            </a:fld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820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3855"/>
            <a:ext cx="7772400" cy="1102519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PROBLEM STATEMENT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52400" y="1733550"/>
            <a:ext cx="8839200" cy="2495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spcBef>
                <a:spcPts val="0"/>
              </a:spcBef>
            </a:pPr>
            <a:endParaRPr lang="en-US" sz="2800" dirty="0" smtClean="0">
              <a:solidFill>
                <a:schemeClr val="tx1"/>
              </a:solidFill>
            </a:endParaRPr>
          </a:p>
          <a:p>
            <a:pPr lvl="0" algn="just">
              <a:spcBef>
                <a:spcPts val="0"/>
              </a:spcBef>
            </a:pPr>
            <a:endParaRPr sz="2800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20782" y="1428750"/>
            <a:ext cx="91647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+mn-lt"/>
              </a:rPr>
              <a:t>The visually impaired people needs a way to read and move around without human help</a:t>
            </a:r>
            <a:endParaRPr lang="en-US" sz="2800" dirty="0">
              <a:latin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010400" y="4869656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5</a:t>
            </a:fld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80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3855"/>
            <a:ext cx="7772400" cy="1102519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Our solution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52400" y="1733550"/>
            <a:ext cx="8839200" cy="2495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spcBef>
                <a:spcPts val="0"/>
              </a:spcBef>
            </a:pPr>
            <a:endParaRPr lang="en-US" sz="2800" dirty="0" smtClean="0">
              <a:solidFill>
                <a:schemeClr val="tx1"/>
              </a:solidFill>
            </a:endParaRPr>
          </a:p>
          <a:p>
            <a:pPr lvl="0" algn="just">
              <a:spcBef>
                <a:spcPts val="0"/>
              </a:spcBef>
            </a:pPr>
            <a:endParaRPr sz="2800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51826" y="1092994"/>
            <a:ext cx="91647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+mn-lt"/>
              </a:rPr>
              <a:t>SMART GLASS </a:t>
            </a:r>
            <a:endParaRPr lang="en-US" sz="3600" dirty="0" smtClean="0">
              <a:latin typeface="+mn-lt"/>
            </a:endParaRPr>
          </a:p>
          <a:p>
            <a:pPr algn="ctr"/>
            <a:endParaRPr lang="en-US" sz="3600" dirty="0" smtClean="0">
              <a:latin typeface="+mn-lt"/>
            </a:endParaRPr>
          </a:p>
          <a:p>
            <a:pPr algn="ctr"/>
            <a:endParaRPr lang="en-US" sz="3600" dirty="0" smtClean="0">
              <a:latin typeface="+mn-lt"/>
            </a:endParaRPr>
          </a:p>
          <a:p>
            <a:pPr algn="ctr"/>
            <a:endParaRPr lang="en-US" sz="3600" dirty="0">
              <a:latin typeface="+mn-lt"/>
            </a:endParaRPr>
          </a:p>
          <a:p>
            <a:pPr algn="ctr"/>
            <a:endParaRPr lang="en-US" sz="3600" dirty="0" smtClean="0">
              <a:latin typeface="+mn-lt"/>
            </a:endParaRPr>
          </a:p>
          <a:p>
            <a:pPr algn="ctr"/>
            <a:r>
              <a:rPr lang="en-US" sz="3600" dirty="0" smtClean="0">
                <a:latin typeface="+mn-lt"/>
              </a:rPr>
              <a:t>WALKING </a:t>
            </a:r>
            <a:r>
              <a:rPr lang="en-US" sz="3600" dirty="0" smtClean="0">
                <a:latin typeface="+mn-lt"/>
              </a:rPr>
              <a:t>AID</a:t>
            </a:r>
            <a:endParaRPr lang="en-US" sz="3600" dirty="0">
              <a:latin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010400" y="4869656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6</a:t>
            </a:fld>
            <a:endParaRPr lang="en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09" y="1683376"/>
            <a:ext cx="2601191" cy="16007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2713822"/>
            <a:ext cx="2743200" cy="169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937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288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36368"/>
            <a:ext cx="7772400" cy="1102519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OBJECTIVES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52400" y="971550"/>
            <a:ext cx="8991600" cy="3276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This smart glass and walking aid will help the visually impaired to;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 smtClean="0">
              <a:solidFill>
                <a:schemeClr val="tx1"/>
              </a:solidFill>
            </a:endParaRPr>
          </a:p>
          <a:p>
            <a:pPr marL="457200" lvl="0" indent="-45720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Read without human help</a:t>
            </a:r>
          </a:p>
          <a:p>
            <a:pPr marL="457200" lvl="0" indent="-45720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Sense obstacles and warns him via speech and/or vibration/buzz</a:t>
            </a:r>
            <a:endParaRPr sz="28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10400" y="4869656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8</a:t>
            </a:fld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182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6368"/>
            <a:ext cx="8382000" cy="1102519"/>
          </a:xfrm>
        </p:spPr>
        <p:txBody>
          <a:bodyPr>
            <a:noAutofit/>
          </a:bodyPr>
          <a:lstStyle/>
          <a:p>
            <a:r>
              <a:rPr lang="en-US" sz="5400" dirty="0" smtClean="0">
                <a:latin typeface="Algerian" panose="04020705040A02060702" pitchFamily="82" charset="0"/>
              </a:rPr>
              <a:t>MATERIALS</a:t>
            </a:r>
            <a:endParaRPr lang="en-US" sz="5400" dirty="0">
              <a:latin typeface="Algerian" panose="04020705040A02060702" pitchFamily="82" charset="0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52400" y="1346340"/>
            <a:ext cx="4038600" cy="29018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The materials used are;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An eyeglass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A USB camera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Ultrasonic sensor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A buzzer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Connecting </a:t>
            </a:r>
            <a:r>
              <a:rPr lang="en-US" sz="2800" dirty="0" err="1" smtClean="0">
                <a:solidFill>
                  <a:schemeClr val="tx1"/>
                </a:solidFill>
              </a:rPr>
              <a:t>wiresC</a:t>
            </a:r>
            <a:endParaRPr lang="en-US" sz="2800" dirty="0" smtClean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53000" y="1809750"/>
            <a:ext cx="25667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+mn-lt"/>
              </a:rPr>
              <a:t>Arduino </a:t>
            </a:r>
            <a:r>
              <a:rPr lang="en-US" sz="2800" dirty="0" err="1" smtClean="0">
                <a:latin typeface="+mn-lt"/>
              </a:rPr>
              <a:t>uno</a:t>
            </a:r>
            <a:endParaRPr lang="en-US" sz="2800" dirty="0" smtClean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+mn-lt"/>
              </a:rPr>
              <a:t>Raspberry pi 3</a:t>
            </a:r>
            <a:endParaRPr lang="en-US" sz="2800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10400" y="4869656"/>
            <a:ext cx="2133600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9</a:t>
            </a:fld>
            <a:endParaRPr lang="e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068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1031</TotalTime>
  <Words>332</Words>
  <Application>Microsoft Office PowerPoint</Application>
  <PresentationFormat>On-screen Show (16:9)</PresentationFormat>
  <Paragraphs>83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Algerian</vt:lpstr>
      <vt:lpstr>Arial</vt:lpstr>
      <vt:lpstr>Berlin Sans FB Demi</vt:lpstr>
      <vt:lpstr>Calibri</vt:lpstr>
      <vt:lpstr>Office Theme</vt:lpstr>
      <vt:lpstr>PowerPoint Presentation</vt:lpstr>
      <vt:lpstr>Smart Glass And A Smart Working Aid For The Visually Impaired</vt:lpstr>
      <vt:lpstr>STATISTICS</vt:lpstr>
      <vt:lpstr>STATISTICS</vt:lpstr>
      <vt:lpstr>PROBLEM STATEMENT</vt:lpstr>
      <vt:lpstr>Our solution</vt:lpstr>
      <vt:lpstr>PowerPoint Presentation</vt:lpstr>
      <vt:lpstr>OBJECTIVES</vt:lpstr>
      <vt:lpstr>MATERIALS</vt:lpstr>
      <vt:lpstr>Project plan</vt:lpstr>
      <vt:lpstr>schematics</vt:lpstr>
      <vt:lpstr>MARKET</vt:lpstr>
      <vt:lpstr>RESULT AND DISCUSSION</vt:lpstr>
      <vt:lpstr>CONCLUSION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Josh John</cp:lastModifiedBy>
  <cp:revision>44</cp:revision>
  <dcterms:modified xsi:type="dcterms:W3CDTF">2018-08-04T14:45:52Z</dcterms:modified>
</cp:coreProperties>
</file>